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4" r:id="rId8"/>
    <p:sldId id="262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0.84155</cdr:x>
      <cdr:y>0.93054</cdr:y>
    </cdr:from>
    <cdr:to>
      <cdr:x>1</cdr:x>
      <cdr:y>1</cdr:y>
    </cdr:to>
    <cdr:pic>
      <cdr:nvPicPr>
        <cdr:cNvPr id="2" name="Picture 1" descr="download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7071072" y="6318197"/>
          <a:ext cx="1277888" cy="36511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0.79832</cdr:x>
      <cdr:y>0.92135</cdr:y>
    </cdr:from>
    <cdr:to>
      <cdr:x>0.94745</cdr:x>
      <cdr:y>0.97832</cdr:y>
    </cdr:to>
    <cdr:pic>
      <cdr:nvPicPr>
        <cdr:cNvPr id="2" name="Picture 1" descr="download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6840760" y="5904656"/>
          <a:ext cx="1277888" cy="36511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0FF9-0C75-47F8-9FF5-4C13E0ACF880}" type="datetimeFigureOut">
              <a:rPr lang="lv-LV" smtClean="0"/>
              <a:t>2014.12.05.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E0E8-3596-46DC-8787-6F3347221E37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0FF9-0C75-47F8-9FF5-4C13E0ACF880}" type="datetimeFigureOut">
              <a:rPr lang="lv-LV" smtClean="0"/>
              <a:t>2014.12.05.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E0E8-3596-46DC-8787-6F3347221E37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0FF9-0C75-47F8-9FF5-4C13E0ACF880}" type="datetimeFigureOut">
              <a:rPr lang="lv-LV" smtClean="0"/>
              <a:t>2014.12.05.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E0E8-3596-46DC-8787-6F3347221E37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0FF9-0C75-47F8-9FF5-4C13E0ACF880}" type="datetimeFigureOut">
              <a:rPr lang="lv-LV" smtClean="0"/>
              <a:t>2014.12.05.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E0E8-3596-46DC-8787-6F3347221E37}" type="slidenum">
              <a:rPr lang="lv-LV" smtClean="0"/>
              <a:t>‹#›</a:t>
            </a:fld>
            <a:endParaRPr lang="lv-LV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0FF9-0C75-47F8-9FF5-4C13E0ACF880}" type="datetimeFigureOut">
              <a:rPr lang="lv-LV" smtClean="0"/>
              <a:t>2014.12.05.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E0E8-3596-46DC-8787-6F3347221E37}" type="slidenum">
              <a:rPr lang="lv-LV" smtClean="0"/>
              <a:t>‹#›</a:t>
            </a:fld>
            <a:endParaRPr lang="lv-LV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0FF9-0C75-47F8-9FF5-4C13E0ACF880}" type="datetimeFigureOut">
              <a:rPr lang="lv-LV" smtClean="0"/>
              <a:t>2014.12.05.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E0E8-3596-46DC-8787-6F3347221E37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0FF9-0C75-47F8-9FF5-4C13E0ACF880}" type="datetimeFigureOut">
              <a:rPr lang="lv-LV" smtClean="0"/>
              <a:t>2014.12.05.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E0E8-3596-46DC-8787-6F3347221E37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0FF9-0C75-47F8-9FF5-4C13E0ACF880}" type="datetimeFigureOut">
              <a:rPr lang="lv-LV" smtClean="0"/>
              <a:t>2014.12.05.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E0E8-3596-46DC-8787-6F3347221E37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0FF9-0C75-47F8-9FF5-4C13E0ACF880}" type="datetimeFigureOut">
              <a:rPr lang="lv-LV" smtClean="0"/>
              <a:t>2014.12.05.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E0E8-3596-46DC-8787-6F3347221E37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2390FF9-0C75-47F8-9FF5-4C13E0ACF880}" type="datetimeFigureOut">
              <a:rPr lang="lv-LV" smtClean="0"/>
              <a:t>2014.12.05.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1C9E0E8-3596-46DC-8787-6F3347221E37}" type="slidenum">
              <a:rPr lang="lv-LV" smtClean="0"/>
              <a:t>‹#›</a:t>
            </a:fld>
            <a:endParaRPr lang="lv-LV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1916832"/>
            <a:ext cx="7570843" cy="2664296"/>
          </a:xfrm>
        </p:spPr>
        <p:txBody>
          <a:bodyPr/>
          <a:lstStyle/>
          <a:p>
            <a:r>
              <a:rPr lang="lv-LV" dirty="0" err="1" smtClean="0">
                <a:solidFill>
                  <a:schemeClr val="tx1"/>
                </a:solidFill>
              </a:rPr>
              <a:t>Questionaire</a:t>
            </a:r>
            <a:r>
              <a:rPr lang="lv-LV" dirty="0" smtClean="0">
                <a:solidFill>
                  <a:schemeClr val="tx1"/>
                </a:solidFill>
              </a:rPr>
              <a:t/>
            </a:r>
            <a:br>
              <a:rPr lang="lv-LV" dirty="0" smtClean="0">
                <a:solidFill>
                  <a:schemeClr val="tx1"/>
                </a:solidFill>
              </a:rPr>
            </a:br>
            <a:r>
              <a:rPr lang="lv-LV" dirty="0" err="1" smtClean="0">
                <a:solidFill>
                  <a:schemeClr val="tx1"/>
                </a:solidFill>
              </a:rPr>
              <a:t>results</a:t>
            </a:r>
            <a:r>
              <a:rPr lang="lv-LV" dirty="0" smtClean="0">
                <a:solidFill>
                  <a:schemeClr val="tx1"/>
                </a:solidFill>
              </a:rPr>
              <a:t/>
            </a:r>
            <a:br>
              <a:rPr lang="lv-LV" dirty="0" smtClean="0">
                <a:solidFill>
                  <a:schemeClr val="tx1"/>
                </a:solidFill>
              </a:rPr>
            </a:b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lv-LV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Let`s</a:t>
            </a: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Ice</a:t>
            </a: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lv-LV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5229200"/>
            <a:ext cx="7848871" cy="936104"/>
          </a:xfrm>
        </p:spPr>
        <p:txBody>
          <a:bodyPr>
            <a:noAutofit/>
          </a:bodyPr>
          <a:lstStyle/>
          <a:p>
            <a:pPr algn="ctr"/>
            <a:r>
              <a:rPr lang="lv-LV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Jelgava </a:t>
            </a:r>
            <a:r>
              <a:rPr lang="lv-LV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District</a:t>
            </a:r>
            <a:r>
              <a:rPr lang="lv-LV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Correspondence</a:t>
            </a:r>
            <a:r>
              <a:rPr lang="lv-LV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endParaRPr lang="lv-LV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Latvia</a:t>
            </a:r>
            <a:endParaRPr lang="lv-LV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lv-LV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2014</a:t>
            </a:r>
            <a:endParaRPr lang="lv-LV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982" y="476672"/>
            <a:ext cx="2555776" cy="730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3245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lv-LV" sz="3600" b="1" dirty="0" err="1">
                <a:solidFill>
                  <a:schemeClr val="tx1"/>
                </a:solidFill>
              </a:rPr>
              <a:t>Our</a:t>
            </a:r>
            <a:r>
              <a:rPr lang="lv-LV" sz="3600" b="1" dirty="0">
                <a:solidFill>
                  <a:schemeClr val="tx1"/>
                </a:solidFill>
              </a:rPr>
              <a:t> student </a:t>
            </a:r>
            <a:r>
              <a:rPr lang="lv-LV" sz="3600" b="1" dirty="0" err="1">
                <a:solidFill>
                  <a:schemeClr val="tx1"/>
                </a:solidFill>
              </a:rPr>
              <a:t>character</a:t>
            </a:r>
            <a:r>
              <a:rPr lang="lv-LV" sz="3600" b="1" dirty="0">
                <a:solidFill>
                  <a:schemeClr val="tx1"/>
                </a:solidFill>
              </a:rPr>
              <a:t>:</a:t>
            </a:r>
            <a:endParaRPr lang="lv-LV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behave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culturally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resolve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easely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lot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suffer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tiredness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doing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don`t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helth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spending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much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games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shat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/TV.</a:t>
            </a:r>
          </a:p>
          <a:p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atteng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highschool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becouse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integrate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talk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friends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don`t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aproximately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30%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students,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deducted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becouse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lv-LV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`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stadieing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fail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v-LV" dirty="0" smtClean="0"/>
          </a:p>
          <a:p>
            <a:endParaRPr lang="lv-LV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downloa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309320"/>
            <a:ext cx="1277888" cy="365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8171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lv-LV" sz="3600" b="1" dirty="0">
                <a:solidFill>
                  <a:schemeClr val="tx1"/>
                </a:solidFill>
              </a:rPr>
              <a:t>Students </a:t>
            </a:r>
            <a:r>
              <a:rPr lang="lv-LV" sz="3600" b="1" dirty="0" err="1">
                <a:solidFill>
                  <a:schemeClr val="tx1"/>
                </a:solidFill>
              </a:rPr>
              <a:t>recommend</a:t>
            </a:r>
            <a:r>
              <a:rPr lang="lv-LV" sz="3600" b="1" dirty="0">
                <a:solidFill>
                  <a:schemeClr val="tx1"/>
                </a:solidFill>
              </a:rPr>
              <a:t>:</a:t>
            </a:r>
            <a:endParaRPr lang="lv-LV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Continuou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positive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situations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Replay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faster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e-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mails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homepage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chat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options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to 10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distanclearning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semester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exams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4).</a:t>
            </a:r>
          </a:p>
          <a:p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attestation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difficulty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lv-LV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downloa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237312"/>
            <a:ext cx="1277888" cy="365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9754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204864"/>
            <a:ext cx="8229600" cy="1600200"/>
          </a:xfrm>
        </p:spPr>
        <p:txBody>
          <a:bodyPr/>
          <a:lstStyle/>
          <a:p>
            <a:r>
              <a:rPr lang="lv-LV" b="1" dirty="0" err="1" smtClean="0">
                <a:solidFill>
                  <a:schemeClr val="tx1"/>
                </a:solidFill>
              </a:rPr>
              <a:t>Thank</a:t>
            </a:r>
            <a:r>
              <a:rPr lang="lv-LV" b="1" dirty="0" smtClean="0">
                <a:solidFill>
                  <a:schemeClr val="tx1"/>
                </a:solidFill>
              </a:rPr>
              <a:t> </a:t>
            </a:r>
            <a:r>
              <a:rPr lang="lv-LV" b="1" dirty="0" err="1" smtClean="0">
                <a:solidFill>
                  <a:schemeClr val="tx1"/>
                </a:solidFill>
              </a:rPr>
              <a:t>You</a:t>
            </a:r>
            <a:r>
              <a:rPr lang="lv-LV" b="1" dirty="0" smtClean="0">
                <a:solidFill>
                  <a:schemeClr val="tx1"/>
                </a:solidFill>
              </a:rPr>
              <a:t> </a:t>
            </a:r>
            <a:r>
              <a:rPr lang="lv-LV" b="1" dirty="0" err="1" smtClean="0">
                <a:solidFill>
                  <a:schemeClr val="tx1"/>
                </a:solidFill>
              </a:rPr>
              <a:t>for</a:t>
            </a:r>
            <a:r>
              <a:rPr lang="lv-LV" b="1" dirty="0" smtClean="0">
                <a:solidFill>
                  <a:schemeClr val="tx1"/>
                </a:solidFill>
              </a:rPr>
              <a:t> </a:t>
            </a:r>
            <a:r>
              <a:rPr lang="lv-LV" b="1" dirty="0" err="1" smtClean="0">
                <a:solidFill>
                  <a:schemeClr val="tx1"/>
                </a:solidFill>
              </a:rPr>
              <a:t>attention</a:t>
            </a:r>
            <a:r>
              <a:rPr lang="lv-LV" b="1" dirty="0" smtClean="0">
                <a:solidFill>
                  <a:schemeClr val="tx1"/>
                </a:solidFill>
              </a:rPr>
              <a:t>!</a:t>
            </a:r>
            <a:endParaRPr lang="lv-LV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downloa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4894" y="6093296"/>
            <a:ext cx="1277888" cy="365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3008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731520"/>
            <a:ext cx="6400800" cy="435366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lv-LV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lv-LV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lv-LV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lv-LV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respondents   271 students</a:t>
            </a:r>
          </a:p>
          <a:p>
            <a:pPr marL="45720" indent="0" algn="ctr">
              <a:buNone/>
            </a:pPr>
            <a:r>
              <a:rPr lang="lv-LV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125 </a:t>
            </a:r>
            <a:r>
              <a:rPr lang="lv-LV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male</a:t>
            </a:r>
            <a:endParaRPr lang="lv-LV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lv-LV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146 </a:t>
            </a:r>
            <a:r>
              <a:rPr lang="lv-LV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female</a:t>
            </a:r>
            <a:endParaRPr lang="lv-LV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lv-LV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lv-LV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lv-LV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respondents     </a:t>
            </a:r>
          </a:p>
          <a:p>
            <a:pPr marL="45720" indent="0" algn="ctr">
              <a:buNone/>
            </a:pPr>
            <a:r>
              <a:rPr lang="lv-LV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– 45year</a:t>
            </a:r>
          </a:p>
          <a:p>
            <a:pPr marL="45720" indent="0">
              <a:buNone/>
            </a:pPr>
            <a:endParaRPr lang="lv-LV" dirty="0"/>
          </a:p>
        </p:txBody>
      </p:sp>
      <p:pic>
        <p:nvPicPr>
          <p:cNvPr id="4" name="Picture 2" descr="downloa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267397"/>
            <a:ext cx="1277888" cy="365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7966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6512511" cy="72008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lv-LV" dirty="0" err="1" smtClean="0">
                <a:solidFill>
                  <a:schemeClr val="tx1"/>
                </a:solidFill>
              </a:rPr>
              <a:t>Statements</a:t>
            </a:r>
            <a:endParaRPr lang="lv-LV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5535061"/>
              </p:ext>
            </p:extLst>
          </p:nvPr>
        </p:nvGraphicFramePr>
        <p:xfrm>
          <a:off x="539552" y="1124744"/>
          <a:ext cx="8064896" cy="5256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9606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08912" cy="1143000"/>
          </a:xfrm>
        </p:spPr>
        <p:txBody>
          <a:bodyPr>
            <a:noAutofit/>
          </a:bodyPr>
          <a:lstStyle/>
          <a:p>
            <a:r>
              <a:rPr lang="lv-LV" sz="3600" b="1" dirty="0" err="1">
                <a:solidFill>
                  <a:schemeClr val="tx1"/>
                </a:solidFill>
              </a:rPr>
              <a:t>What</a:t>
            </a:r>
            <a:r>
              <a:rPr lang="lv-LV" sz="3600" b="1" dirty="0">
                <a:solidFill>
                  <a:schemeClr val="tx1"/>
                </a:solidFill>
              </a:rPr>
              <a:t> </a:t>
            </a:r>
            <a:r>
              <a:rPr lang="lv-LV" sz="3600" b="1" dirty="0" err="1">
                <a:solidFill>
                  <a:schemeClr val="tx1"/>
                </a:solidFill>
              </a:rPr>
              <a:t>problems</a:t>
            </a:r>
            <a:r>
              <a:rPr lang="lv-LV" sz="3600" b="1" dirty="0">
                <a:solidFill>
                  <a:schemeClr val="tx1"/>
                </a:solidFill>
              </a:rPr>
              <a:t> </a:t>
            </a:r>
            <a:r>
              <a:rPr lang="lv-LV" sz="3600" b="1" dirty="0" err="1">
                <a:solidFill>
                  <a:schemeClr val="tx1"/>
                </a:solidFill>
              </a:rPr>
              <a:t>do</a:t>
            </a:r>
            <a:r>
              <a:rPr lang="lv-LV" sz="3600" b="1" dirty="0">
                <a:solidFill>
                  <a:schemeClr val="tx1"/>
                </a:solidFill>
              </a:rPr>
              <a:t> </a:t>
            </a:r>
            <a:r>
              <a:rPr lang="lv-LV" sz="3600" b="1" dirty="0" err="1">
                <a:solidFill>
                  <a:schemeClr val="tx1"/>
                </a:solidFill>
              </a:rPr>
              <a:t>you</a:t>
            </a:r>
            <a:r>
              <a:rPr lang="lv-LV" sz="3600" b="1" dirty="0">
                <a:solidFill>
                  <a:schemeClr val="tx1"/>
                </a:solidFill>
              </a:rPr>
              <a:t> </a:t>
            </a:r>
            <a:r>
              <a:rPr lang="lv-LV" sz="3600" b="1" dirty="0" err="1">
                <a:solidFill>
                  <a:schemeClr val="tx1"/>
                </a:solidFill>
              </a:rPr>
              <a:t>have</a:t>
            </a:r>
            <a:r>
              <a:rPr lang="lv-LV" sz="3600" b="1" dirty="0">
                <a:solidFill>
                  <a:schemeClr val="tx1"/>
                </a:solidFill>
              </a:rPr>
              <a:t>, </a:t>
            </a:r>
            <a:r>
              <a:rPr lang="lv-LV" sz="3600" b="1" dirty="0" err="1">
                <a:solidFill>
                  <a:schemeClr val="tx1"/>
                </a:solidFill>
              </a:rPr>
              <a:t>that</a:t>
            </a:r>
            <a:r>
              <a:rPr lang="lv-LV" sz="3600" b="1" dirty="0">
                <a:solidFill>
                  <a:schemeClr val="tx1"/>
                </a:solidFill>
              </a:rPr>
              <a:t> </a:t>
            </a:r>
            <a:r>
              <a:rPr lang="lv-LV" sz="3600" b="1" dirty="0" err="1">
                <a:solidFill>
                  <a:schemeClr val="tx1"/>
                </a:solidFill>
              </a:rPr>
              <a:t>affects</a:t>
            </a:r>
            <a:r>
              <a:rPr lang="lv-LV" sz="3600" b="1" dirty="0">
                <a:solidFill>
                  <a:schemeClr val="tx1"/>
                </a:solidFill>
              </a:rPr>
              <a:t> </a:t>
            </a:r>
            <a:r>
              <a:rPr lang="lv-LV" sz="3600" b="1" dirty="0" err="1">
                <a:solidFill>
                  <a:schemeClr val="tx1"/>
                </a:solidFill>
              </a:rPr>
              <a:t>you</a:t>
            </a:r>
            <a:r>
              <a:rPr lang="lv-LV" sz="3600" b="1" dirty="0">
                <a:solidFill>
                  <a:schemeClr val="tx1"/>
                </a:solidFill>
              </a:rPr>
              <a:t> </a:t>
            </a:r>
            <a:r>
              <a:rPr lang="lv-LV" sz="3600" b="1" dirty="0" err="1">
                <a:solidFill>
                  <a:schemeClr val="tx1"/>
                </a:solidFill>
              </a:rPr>
              <a:t>at</a:t>
            </a:r>
            <a:r>
              <a:rPr lang="lv-LV" sz="3600" b="1" dirty="0">
                <a:solidFill>
                  <a:schemeClr val="tx1"/>
                </a:solidFill>
              </a:rPr>
              <a:t> </a:t>
            </a:r>
            <a:r>
              <a:rPr lang="lv-LV" sz="3600" b="1" dirty="0" err="1">
                <a:solidFill>
                  <a:schemeClr val="tx1"/>
                </a:solidFill>
              </a:rPr>
              <a:t>school</a:t>
            </a:r>
            <a:r>
              <a:rPr lang="lv-LV" sz="3600" b="1" dirty="0">
                <a:solidFill>
                  <a:schemeClr val="tx1"/>
                </a:solidFill>
              </a:rPr>
              <a:t>?</a:t>
            </a:r>
            <a:endParaRPr lang="lv-LV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2902224"/>
              </p:ext>
            </p:extLst>
          </p:nvPr>
        </p:nvGraphicFramePr>
        <p:xfrm>
          <a:off x="323528" y="332656"/>
          <a:ext cx="8568952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1567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692696"/>
          </a:xfrm>
        </p:spPr>
        <p:txBody>
          <a:bodyPr/>
          <a:lstStyle/>
          <a:p>
            <a:r>
              <a:rPr lang="lv-LV" sz="3600" b="1" dirty="0" err="1">
                <a:solidFill>
                  <a:schemeClr val="tx1"/>
                </a:solidFill>
              </a:rPr>
              <a:t>Do</a:t>
            </a:r>
            <a:r>
              <a:rPr lang="lv-LV" sz="3600" b="1" dirty="0">
                <a:solidFill>
                  <a:schemeClr val="tx1"/>
                </a:solidFill>
              </a:rPr>
              <a:t> </a:t>
            </a:r>
            <a:r>
              <a:rPr lang="lv-LV" sz="3600" b="1" dirty="0" err="1">
                <a:solidFill>
                  <a:schemeClr val="tx1"/>
                </a:solidFill>
              </a:rPr>
              <a:t>you</a:t>
            </a:r>
            <a:r>
              <a:rPr lang="lv-LV" sz="3600" b="1" dirty="0">
                <a:solidFill>
                  <a:schemeClr val="tx1"/>
                </a:solidFill>
              </a:rPr>
              <a:t> </a:t>
            </a:r>
            <a:r>
              <a:rPr lang="lv-LV" sz="3600" b="1" dirty="0" err="1">
                <a:solidFill>
                  <a:schemeClr val="tx1"/>
                </a:solidFill>
              </a:rPr>
              <a:t>have</a:t>
            </a:r>
            <a:r>
              <a:rPr lang="lv-LV" sz="3600" b="1" dirty="0">
                <a:solidFill>
                  <a:schemeClr val="tx1"/>
                </a:solidFill>
              </a:rPr>
              <a:t> </a:t>
            </a:r>
            <a:r>
              <a:rPr lang="lv-LV" sz="3600" b="1" dirty="0" err="1">
                <a:solidFill>
                  <a:schemeClr val="tx1"/>
                </a:solidFill>
              </a:rPr>
              <a:t>problems</a:t>
            </a:r>
            <a:r>
              <a:rPr lang="lv-LV" sz="3600" b="1" dirty="0">
                <a:solidFill>
                  <a:schemeClr val="tx1"/>
                </a:solidFill>
              </a:rPr>
              <a:t> </a:t>
            </a:r>
            <a:r>
              <a:rPr lang="lv-LV" sz="3600" b="1" dirty="0" err="1">
                <a:solidFill>
                  <a:schemeClr val="tx1"/>
                </a:solidFill>
              </a:rPr>
              <a:t>in</a:t>
            </a:r>
            <a:r>
              <a:rPr lang="lv-LV" sz="3600" b="1" dirty="0">
                <a:solidFill>
                  <a:schemeClr val="tx1"/>
                </a:solidFill>
              </a:rPr>
              <a:t> </a:t>
            </a:r>
            <a:r>
              <a:rPr lang="lv-LV" sz="3600" b="1" dirty="0" err="1">
                <a:solidFill>
                  <a:schemeClr val="tx1"/>
                </a:solidFill>
              </a:rPr>
              <a:t>communication</a:t>
            </a:r>
            <a:r>
              <a:rPr lang="lv-LV" sz="3600" b="1" dirty="0">
                <a:solidFill>
                  <a:schemeClr val="tx1"/>
                </a:solidFill>
              </a:rPr>
              <a:t>?</a:t>
            </a:r>
            <a:endParaRPr lang="lv-LV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972095"/>
              </p:ext>
            </p:extLst>
          </p:nvPr>
        </p:nvGraphicFramePr>
        <p:xfrm>
          <a:off x="179512" y="1052736"/>
          <a:ext cx="8507288" cy="507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downloa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093296"/>
            <a:ext cx="1277888" cy="365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3271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9287012"/>
              </p:ext>
            </p:extLst>
          </p:nvPr>
        </p:nvGraphicFramePr>
        <p:xfrm>
          <a:off x="179512" y="476672"/>
          <a:ext cx="8579296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downloa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237312"/>
            <a:ext cx="1277888" cy="365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02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lv-LV" sz="3600" b="1" dirty="0" err="1" smtClean="0">
                <a:solidFill>
                  <a:schemeClr val="tx1"/>
                </a:solidFill>
              </a:rPr>
              <a:t>Reasons</a:t>
            </a:r>
            <a:r>
              <a:rPr lang="lv-LV" sz="3600" b="1" dirty="0" smtClean="0">
                <a:solidFill>
                  <a:schemeClr val="tx1"/>
                </a:solidFill>
              </a:rPr>
              <a:t> </a:t>
            </a:r>
            <a:r>
              <a:rPr lang="lv-LV" sz="3600" b="1" dirty="0" err="1" smtClean="0">
                <a:solidFill>
                  <a:schemeClr val="tx1"/>
                </a:solidFill>
              </a:rPr>
              <a:t>for</a:t>
            </a:r>
            <a:r>
              <a:rPr lang="lv-LV" sz="3600" b="1" dirty="0" smtClean="0">
                <a:solidFill>
                  <a:schemeClr val="tx1"/>
                </a:solidFill>
              </a:rPr>
              <a:t> </a:t>
            </a:r>
            <a:r>
              <a:rPr lang="lv-LV" sz="3600" b="1" dirty="0" err="1" smtClean="0">
                <a:solidFill>
                  <a:schemeClr val="tx1"/>
                </a:solidFill>
              </a:rPr>
              <a:t>missing</a:t>
            </a:r>
            <a:r>
              <a:rPr lang="lv-LV" sz="3600" b="1" dirty="0" smtClean="0">
                <a:solidFill>
                  <a:schemeClr val="tx1"/>
                </a:solidFill>
              </a:rPr>
              <a:t> </a:t>
            </a:r>
            <a:r>
              <a:rPr lang="lv-LV" sz="3600" b="1" dirty="0" err="1" smtClean="0">
                <a:solidFill>
                  <a:schemeClr val="tx1"/>
                </a:solidFill>
              </a:rPr>
              <a:t>classes</a:t>
            </a:r>
            <a:endParaRPr lang="lv-LV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423627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 descr="downloa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237312"/>
            <a:ext cx="1277888" cy="365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0767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600" b="1" dirty="0" err="1">
                <a:solidFill>
                  <a:schemeClr val="tx1"/>
                </a:solidFill>
              </a:rPr>
              <a:t>What</a:t>
            </a:r>
            <a:r>
              <a:rPr lang="lv-LV" sz="3600" b="1" dirty="0">
                <a:solidFill>
                  <a:schemeClr val="tx1"/>
                </a:solidFill>
              </a:rPr>
              <a:t> </a:t>
            </a:r>
            <a:r>
              <a:rPr lang="lv-LV" sz="3600" b="1" dirty="0" err="1">
                <a:solidFill>
                  <a:schemeClr val="tx1"/>
                </a:solidFill>
              </a:rPr>
              <a:t>do</a:t>
            </a:r>
            <a:r>
              <a:rPr lang="lv-LV" sz="3600" b="1" dirty="0">
                <a:solidFill>
                  <a:schemeClr val="tx1"/>
                </a:solidFill>
              </a:rPr>
              <a:t> </a:t>
            </a:r>
            <a:r>
              <a:rPr lang="lv-LV" sz="3600" b="1" dirty="0" err="1">
                <a:solidFill>
                  <a:schemeClr val="tx1"/>
                </a:solidFill>
              </a:rPr>
              <a:t>you</a:t>
            </a:r>
            <a:r>
              <a:rPr lang="lv-LV" sz="3600" b="1" dirty="0">
                <a:solidFill>
                  <a:schemeClr val="tx1"/>
                </a:solidFill>
              </a:rPr>
              <a:t> </a:t>
            </a:r>
            <a:r>
              <a:rPr lang="lv-LV" sz="3600" b="1" dirty="0" err="1">
                <a:solidFill>
                  <a:schemeClr val="tx1"/>
                </a:solidFill>
              </a:rPr>
              <a:t>expect</a:t>
            </a:r>
            <a:r>
              <a:rPr lang="lv-LV" sz="3600" b="1" dirty="0">
                <a:solidFill>
                  <a:schemeClr val="tx1"/>
                </a:solidFill>
              </a:rPr>
              <a:t> </a:t>
            </a:r>
            <a:r>
              <a:rPr lang="lv-LV" sz="3600" b="1" dirty="0" err="1">
                <a:solidFill>
                  <a:schemeClr val="tx1"/>
                </a:solidFill>
              </a:rPr>
              <a:t>from</a:t>
            </a:r>
            <a:r>
              <a:rPr lang="lv-LV" sz="3600" b="1" dirty="0">
                <a:solidFill>
                  <a:schemeClr val="tx1"/>
                </a:solidFill>
              </a:rPr>
              <a:t> </a:t>
            </a:r>
            <a:r>
              <a:rPr lang="lv-LV" sz="3600" b="1" dirty="0" err="1">
                <a:solidFill>
                  <a:schemeClr val="tx1"/>
                </a:solidFill>
              </a:rPr>
              <a:t>school</a:t>
            </a:r>
            <a:r>
              <a:rPr lang="lv-LV" sz="3600" b="1" dirty="0">
                <a:solidFill>
                  <a:schemeClr val="tx1"/>
                </a:solidFill>
              </a:rPr>
              <a:t> </a:t>
            </a:r>
            <a:r>
              <a:rPr lang="lv-LV" sz="3600" b="1" dirty="0" err="1">
                <a:solidFill>
                  <a:schemeClr val="tx1"/>
                </a:solidFill>
              </a:rPr>
              <a:t>and</a:t>
            </a:r>
            <a:r>
              <a:rPr lang="lv-LV" sz="3600" b="1" dirty="0">
                <a:solidFill>
                  <a:schemeClr val="tx1"/>
                </a:solidFill>
              </a:rPr>
              <a:t> </a:t>
            </a:r>
            <a:r>
              <a:rPr lang="lv-LV" sz="3600" b="1" dirty="0" err="1">
                <a:solidFill>
                  <a:schemeClr val="tx1"/>
                </a:solidFill>
              </a:rPr>
              <a:t>teachers</a:t>
            </a:r>
            <a:r>
              <a:rPr lang="lv-LV" sz="3600" b="1" dirty="0">
                <a:solidFill>
                  <a:schemeClr val="tx1"/>
                </a:solidFill>
              </a:rPr>
              <a:t>?</a:t>
            </a:r>
            <a:endParaRPr lang="lv-LV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Clearness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process.</a:t>
            </a:r>
          </a:p>
          <a:p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teachers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lv-LV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  <a:r>
              <a:rPr lang="lv-LV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classteacher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Flexibility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situations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Attitude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teachers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student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dooing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v-LV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downloa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093296"/>
            <a:ext cx="1277888" cy="365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0204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lv-LV" sz="3600" b="1" dirty="0" err="1">
                <a:solidFill>
                  <a:schemeClr val="tx1"/>
                </a:solidFill>
              </a:rPr>
              <a:t>Our</a:t>
            </a:r>
            <a:r>
              <a:rPr lang="lv-LV" sz="3600" b="1" dirty="0">
                <a:solidFill>
                  <a:schemeClr val="tx1"/>
                </a:solidFill>
              </a:rPr>
              <a:t> students </a:t>
            </a:r>
            <a:r>
              <a:rPr lang="lv-LV" sz="3600" b="1" dirty="0" err="1">
                <a:solidFill>
                  <a:schemeClr val="tx1"/>
                </a:solidFill>
              </a:rPr>
              <a:t>feel</a:t>
            </a:r>
            <a:r>
              <a:rPr lang="lv-LV" sz="3600" b="1" dirty="0">
                <a:solidFill>
                  <a:schemeClr val="tx1"/>
                </a:solidFill>
              </a:rPr>
              <a:t> </a:t>
            </a:r>
            <a:r>
              <a:rPr lang="lv-LV" sz="3600" b="1" dirty="0" err="1">
                <a:solidFill>
                  <a:schemeClr val="tx1"/>
                </a:solidFill>
              </a:rPr>
              <a:t>at</a:t>
            </a:r>
            <a:r>
              <a:rPr lang="lv-LV" sz="3600" b="1" dirty="0">
                <a:solidFill>
                  <a:schemeClr val="tx1"/>
                </a:solidFill>
              </a:rPr>
              <a:t> </a:t>
            </a:r>
            <a:r>
              <a:rPr lang="lv-LV" sz="3600" b="1" dirty="0" err="1">
                <a:solidFill>
                  <a:schemeClr val="tx1"/>
                </a:solidFill>
              </a:rPr>
              <a:t>school</a:t>
            </a:r>
            <a:r>
              <a:rPr lang="lv-LV" sz="3600" b="1" dirty="0">
                <a:solidFill>
                  <a:schemeClr val="tx1"/>
                </a:solidFill>
              </a:rPr>
              <a:t>:</a:t>
            </a:r>
            <a:endParaRPr lang="lv-LV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 marL="0" lvl="0" indent="0" algn="ctr">
              <a:buNone/>
            </a:pP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44%	</a:t>
            </a:r>
          </a:p>
          <a:p>
            <a:pPr marL="0" lvl="0" indent="0" algn="ctr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 I am in the right place to achieve what I want to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v-LV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8%       </a:t>
            </a:r>
          </a:p>
          <a:p>
            <a:pPr marL="0" lvl="0" indent="0" algn="ctr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 activities help me feel that I belong to this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l.</a:t>
            </a:r>
          </a:p>
          <a:p>
            <a:pPr marL="0" lvl="0" indent="0" algn="ctr">
              <a:buNone/>
            </a:pP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5%     </a:t>
            </a:r>
          </a:p>
          <a:p>
            <a:pPr marL="0" lvl="0" indent="0" algn="ctr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atmosphere in class makes it easy for me to learn.</a:t>
            </a:r>
            <a:endParaRPr lang="lv-LV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19%    </a:t>
            </a:r>
          </a:p>
          <a:p>
            <a:pPr marL="0" lvl="0" indent="0" algn="ctr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 of the courses are relevant to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me.</a:t>
            </a:r>
            <a:endParaRPr lang="lv-LV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23%  </a:t>
            </a:r>
          </a:p>
          <a:p>
            <a:pPr marL="0" lvl="0" indent="0" algn="ctr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 more individual help to learn than what is offered me.</a:t>
            </a:r>
            <a:endParaRPr lang="lv-LV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  <p:pic>
        <p:nvPicPr>
          <p:cNvPr id="4" name="Picture 3" descr="downloa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237312"/>
            <a:ext cx="1277888" cy="365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6595013"/>
      </p:ext>
    </p:extLst>
  </p:cSld>
  <p:clrMapOvr>
    <a:masterClrMapping/>
  </p:clrMapOvr>
</p:sld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266</TotalTime>
  <Words>288</Words>
  <Application>Microsoft Office PowerPoint</Application>
  <PresentationFormat>On-screen Show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Executive</vt:lpstr>
      <vt:lpstr>Questionaire results «Let`s Break The Ice with School»</vt:lpstr>
      <vt:lpstr>PowerPoint Presentation</vt:lpstr>
      <vt:lpstr>Statements</vt:lpstr>
      <vt:lpstr>What problems do you have, that affects you at school?</vt:lpstr>
      <vt:lpstr>Do you have problems in communication?</vt:lpstr>
      <vt:lpstr>PowerPoint Presentation</vt:lpstr>
      <vt:lpstr>Reasons for missing classes</vt:lpstr>
      <vt:lpstr>What do you expect from school and teachers?</vt:lpstr>
      <vt:lpstr>Our students feel at school:</vt:lpstr>
      <vt:lpstr>Our student character:</vt:lpstr>
      <vt:lpstr>Students recommend:</vt:lpstr>
      <vt:lpstr>Thank You for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Questionaire results</dc:title>
  <dc:creator>Jekaterina Andrejeva</dc:creator>
  <cp:lastModifiedBy>Jekaterina Andrejeva</cp:lastModifiedBy>
  <cp:revision>16</cp:revision>
  <dcterms:created xsi:type="dcterms:W3CDTF">2014-12-05T07:46:34Z</dcterms:created>
  <dcterms:modified xsi:type="dcterms:W3CDTF">2014-12-05T12:13:13Z</dcterms:modified>
</cp:coreProperties>
</file>