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Logical mathematical</c:v>
                </c:pt>
                <c:pt idx="1">
                  <c:v>Linguistic</c:v>
                </c:pt>
                <c:pt idx="2">
                  <c:v>Musical</c:v>
                </c:pt>
                <c:pt idx="3">
                  <c:v>Bodily kinestetic</c:v>
                </c:pt>
                <c:pt idx="4">
                  <c:v>Interpersonal</c:v>
                </c:pt>
                <c:pt idx="5">
                  <c:v>Intrapersonal</c:v>
                </c:pt>
                <c:pt idx="6">
                  <c:v>Spatial-visual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0.18</c:v>
                </c:pt>
                <c:pt idx="1">
                  <c:v>0.17</c:v>
                </c:pt>
                <c:pt idx="2">
                  <c:v>0.17</c:v>
                </c:pt>
                <c:pt idx="3">
                  <c:v>0.17</c:v>
                </c:pt>
                <c:pt idx="4">
                  <c:v>0.13</c:v>
                </c:pt>
                <c:pt idx="5">
                  <c:v>0.09</c:v>
                </c:pt>
                <c:pt idx="6">
                  <c:v>0.09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2930944"/>
        <c:axId val="153518464"/>
        <c:axId val="0"/>
      </c:bar3DChart>
      <c:catAx>
        <c:axId val="1529309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lv-LV"/>
          </a:p>
        </c:txPr>
        <c:crossAx val="153518464"/>
        <c:crosses val="autoZero"/>
        <c:auto val="1"/>
        <c:lblAlgn val="ctr"/>
        <c:lblOffset val="100"/>
        <c:noMultiLvlLbl val="0"/>
      </c:catAx>
      <c:valAx>
        <c:axId val="15351846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52930944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013BE9-6A10-4A06-8D13-756BD6C306BB}" type="datetimeFigureOut">
              <a:rPr lang="lv-LV" smtClean="0"/>
              <a:t>2016.11.03.</a:t>
            </a:fld>
            <a:endParaRPr lang="lv-LV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lv-LV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69C2B6A-20DB-40DB-BA05-59E10A75879C}" type="slidenum">
              <a:rPr lang="lv-LV" smtClean="0"/>
              <a:t>‹#›</a:t>
            </a:fld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13BE9-6A10-4A06-8D13-756BD6C306BB}" type="datetimeFigureOut">
              <a:rPr lang="lv-LV" smtClean="0"/>
              <a:t>2016.11.03.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2B6A-20DB-40DB-BA05-59E10A75879C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13BE9-6A10-4A06-8D13-756BD6C306BB}" type="datetimeFigureOut">
              <a:rPr lang="lv-LV" smtClean="0"/>
              <a:t>2016.11.03.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2B6A-20DB-40DB-BA05-59E10A75879C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013BE9-6A10-4A06-8D13-756BD6C306BB}" type="datetimeFigureOut">
              <a:rPr lang="lv-LV" smtClean="0"/>
              <a:t>2016.11.03.</a:t>
            </a:fld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69C2B6A-20DB-40DB-BA05-59E10A75879C}" type="slidenum">
              <a:rPr lang="lv-LV" smtClean="0"/>
              <a:t>‹#›</a:t>
            </a:fld>
            <a:endParaRPr lang="lv-LV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013BE9-6A10-4A06-8D13-756BD6C306BB}" type="datetimeFigureOut">
              <a:rPr lang="lv-LV" smtClean="0"/>
              <a:t>2016.11.03.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lv-LV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69C2B6A-20DB-40DB-BA05-59E10A75879C}" type="slidenum">
              <a:rPr lang="lv-LV" smtClean="0"/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13BE9-6A10-4A06-8D13-756BD6C306BB}" type="datetimeFigureOut">
              <a:rPr lang="lv-LV" smtClean="0"/>
              <a:t>2016.11.03.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2B6A-20DB-40DB-BA05-59E10A75879C}" type="slidenum">
              <a:rPr lang="lv-LV" smtClean="0"/>
              <a:t>‹#›</a:t>
            </a:fld>
            <a:endParaRPr lang="lv-LV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13BE9-6A10-4A06-8D13-756BD6C306BB}" type="datetimeFigureOut">
              <a:rPr lang="lv-LV" smtClean="0"/>
              <a:t>2016.11.03.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2B6A-20DB-40DB-BA05-59E10A75879C}" type="slidenum">
              <a:rPr lang="lv-LV" smtClean="0"/>
              <a:t>‹#›</a:t>
            </a:fld>
            <a:endParaRPr lang="lv-LV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013BE9-6A10-4A06-8D13-756BD6C306BB}" type="datetimeFigureOut">
              <a:rPr lang="lv-LV" smtClean="0"/>
              <a:t>2016.11.03.</a:t>
            </a:fld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69C2B6A-20DB-40DB-BA05-59E10A75879C}" type="slidenum">
              <a:rPr lang="lv-LV" smtClean="0"/>
              <a:t>‹#›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13BE9-6A10-4A06-8D13-756BD6C306BB}" type="datetimeFigureOut">
              <a:rPr lang="lv-LV" smtClean="0"/>
              <a:t>2016.11.03.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2B6A-20DB-40DB-BA05-59E10A75879C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013BE9-6A10-4A06-8D13-756BD6C306BB}" type="datetimeFigureOut">
              <a:rPr lang="lv-LV" smtClean="0"/>
              <a:t>2016.11.03.</a:t>
            </a:fld>
            <a:endParaRPr lang="lv-LV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69C2B6A-20DB-40DB-BA05-59E10A75879C}" type="slidenum">
              <a:rPr lang="lv-LV" smtClean="0"/>
              <a:t>‹#›</a:t>
            </a:fld>
            <a:endParaRPr lang="lv-LV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013BE9-6A10-4A06-8D13-756BD6C306BB}" type="datetimeFigureOut">
              <a:rPr lang="lv-LV" smtClean="0"/>
              <a:t>2016.11.03.</a:t>
            </a:fld>
            <a:endParaRPr lang="lv-LV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69C2B6A-20DB-40DB-BA05-59E10A75879C}" type="slidenum">
              <a:rPr lang="lv-LV" smtClean="0"/>
              <a:t>‹#›</a:t>
            </a:fld>
            <a:endParaRPr lang="lv-LV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013BE9-6A10-4A06-8D13-756BD6C306BB}" type="datetimeFigureOut">
              <a:rPr lang="lv-LV" smtClean="0"/>
              <a:t>2016.11.03.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lv-LV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69C2B6A-20DB-40DB-BA05-59E10A75879C}" type="slidenum">
              <a:rPr lang="lv-LV" smtClean="0"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1484784"/>
            <a:ext cx="6172200" cy="2376264"/>
          </a:xfrm>
        </p:spPr>
        <p:txBody>
          <a:bodyPr>
            <a:normAutofit/>
          </a:bodyPr>
          <a:lstStyle/>
          <a:p>
            <a:pPr algn="ctr"/>
            <a:r>
              <a:rPr lang="lv-LV" dirty="0" err="1" smtClean="0">
                <a:solidFill>
                  <a:schemeClr val="tx1"/>
                </a:solidFill>
              </a:rPr>
              <a:t>Multiple</a:t>
            </a:r>
            <a:r>
              <a:rPr lang="lv-LV" dirty="0" smtClean="0">
                <a:solidFill>
                  <a:schemeClr val="tx1"/>
                </a:solidFill>
              </a:rPr>
              <a:t> </a:t>
            </a:r>
            <a:r>
              <a:rPr lang="lv-LV" dirty="0" err="1" smtClean="0">
                <a:solidFill>
                  <a:schemeClr val="tx1"/>
                </a:solidFill>
              </a:rPr>
              <a:t>intelligence</a:t>
            </a:r>
            <a:r>
              <a:rPr lang="lv-LV" dirty="0" smtClean="0">
                <a:solidFill>
                  <a:schemeClr val="tx1"/>
                </a:solidFill>
              </a:rPr>
              <a:t> </a:t>
            </a:r>
            <a:r>
              <a:rPr lang="lv-LV" dirty="0" err="1" smtClean="0">
                <a:solidFill>
                  <a:schemeClr val="tx1"/>
                </a:solidFill>
              </a:rPr>
              <a:t>Test</a:t>
            </a:r>
            <a:r>
              <a:rPr lang="lv-LV" dirty="0" smtClean="0">
                <a:solidFill>
                  <a:schemeClr val="tx1"/>
                </a:solidFill>
              </a:rPr>
              <a:t/>
            </a:r>
            <a:br>
              <a:rPr lang="lv-LV" dirty="0" smtClean="0">
                <a:solidFill>
                  <a:schemeClr val="tx1"/>
                </a:solidFill>
              </a:rPr>
            </a:br>
            <a:r>
              <a:rPr lang="lv-LV" dirty="0" smtClean="0">
                <a:solidFill>
                  <a:schemeClr val="tx1"/>
                </a:solidFill>
              </a:rPr>
              <a:t/>
            </a:r>
            <a:br>
              <a:rPr lang="lv-LV" dirty="0" smtClean="0">
                <a:solidFill>
                  <a:schemeClr val="tx1"/>
                </a:solidFill>
              </a:rPr>
            </a:br>
            <a:r>
              <a:rPr lang="lv-LV" b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</a:t>
            </a:r>
            <a:r>
              <a:rPr lang="lv-LV" dirty="0"/>
              <a:t/>
            </a:r>
            <a:br>
              <a:rPr lang="lv-LV" dirty="0"/>
            </a:b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4509120"/>
            <a:ext cx="6172200" cy="1865802"/>
          </a:xfrm>
        </p:spPr>
        <p:txBody>
          <a:bodyPr>
            <a:normAutofit/>
          </a:bodyPr>
          <a:lstStyle/>
          <a:p>
            <a:pPr algn="ctr"/>
            <a:r>
              <a:rPr lang="lv-LV" dirty="0" err="1" smtClean="0">
                <a:solidFill>
                  <a:schemeClr val="tx1"/>
                </a:solidFill>
              </a:rPr>
              <a:t>Erasmus</a:t>
            </a:r>
            <a:r>
              <a:rPr lang="lv-LV" dirty="0" smtClean="0">
                <a:solidFill>
                  <a:schemeClr val="tx1"/>
                </a:solidFill>
              </a:rPr>
              <a:t>+ </a:t>
            </a:r>
            <a:r>
              <a:rPr lang="lv-LV" dirty="0" err="1" smtClean="0">
                <a:solidFill>
                  <a:schemeClr val="tx1"/>
                </a:solidFill>
              </a:rPr>
              <a:t>partnership</a:t>
            </a:r>
            <a:r>
              <a:rPr lang="lv-LV" dirty="0" smtClean="0">
                <a:solidFill>
                  <a:schemeClr val="tx1"/>
                </a:solidFill>
              </a:rPr>
              <a:t> </a:t>
            </a:r>
            <a:r>
              <a:rPr lang="lv-LV" dirty="0" err="1" smtClean="0">
                <a:solidFill>
                  <a:schemeClr val="tx1"/>
                </a:solidFill>
              </a:rPr>
              <a:t>project</a:t>
            </a:r>
            <a:r>
              <a:rPr lang="lv-LV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lv-LV" dirty="0" smtClean="0">
                <a:solidFill>
                  <a:schemeClr val="tx1"/>
                </a:solidFill>
              </a:rPr>
              <a:t>«</a:t>
            </a:r>
            <a:r>
              <a:rPr lang="lv-LV" dirty="0" err="1" smtClean="0">
                <a:solidFill>
                  <a:schemeClr val="tx1"/>
                </a:solidFill>
              </a:rPr>
              <a:t>Let`s</a:t>
            </a:r>
            <a:r>
              <a:rPr lang="lv-LV" dirty="0" smtClean="0">
                <a:solidFill>
                  <a:schemeClr val="tx1"/>
                </a:solidFill>
              </a:rPr>
              <a:t> </a:t>
            </a:r>
            <a:r>
              <a:rPr lang="lv-LV" dirty="0" err="1" smtClean="0">
                <a:solidFill>
                  <a:schemeClr val="tx1"/>
                </a:solidFill>
              </a:rPr>
              <a:t>Break</a:t>
            </a:r>
            <a:r>
              <a:rPr lang="lv-LV" dirty="0" smtClean="0">
                <a:solidFill>
                  <a:schemeClr val="tx1"/>
                </a:solidFill>
              </a:rPr>
              <a:t> </a:t>
            </a:r>
            <a:r>
              <a:rPr lang="lv-LV" dirty="0" err="1" smtClean="0">
                <a:solidFill>
                  <a:schemeClr val="tx1"/>
                </a:solidFill>
              </a:rPr>
              <a:t>The</a:t>
            </a:r>
            <a:r>
              <a:rPr lang="lv-LV" dirty="0" smtClean="0">
                <a:solidFill>
                  <a:schemeClr val="tx1"/>
                </a:solidFill>
              </a:rPr>
              <a:t> </a:t>
            </a:r>
            <a:r>
              <a:rPr lang="lv-LV" dirty="0" err="1" smtClean="0">
                <a:solidFill>
                  <a:schemeClr val="tx1"/>
                </a:solidFill>
              </a:rPr>
              <a:t>Ice</a:t>
            </a:r>
            <a:r>
              <a:rPr lang="lv-LV" dirty="0" smtClean="0">
                <a:solidFill>
                  <a:schemeClr val="tx1"/>
                </a:solidFill>
              </a:rPr>
              <a:t> </a:t>
            </a:r>
            <a:r>
              <a:rPr lang="lv-LV" dirty="0" err="1" smtClean="0">
                <a:solidFill>
                  <a:schemeClr val="tx1"/>
                </a:solidFill>
              </a:rPr>
              <a:t>With</a:t>
            </a:r>
            <a:r>
              <a:rPr lang="lv-LV" dirty="0" smtClean="0">
                <a:solidFill>
                  <a:schemeClr val="tx1"/>
                </a:solidFill>
              </a:rPr>
              <a:t> </a:t>
            </a:r>
            <a:r>
              <a:rPr lang="lv-LV" dirty="0" err="1" smtClean="0">
                <a:solidFill>
                  <a:schemeClr val="tx1"/>
                </a:solidFill>
              </a:rPr>
              <a:t>School</a:t>
            </a:r>
            <a:r>
              <a:rPr lang="lv-LV" dirty="0" smtClean="0">
                <a:solidFill>
                  <a:schemeClr val="tx1"/>
                </a:solidFill>
              </a:rPr>
              <a:t>»</a:t>
            </a:r>
          </a:p>
          <a:p>
            <a:pPr algn="ctr"/>
            <a:endParaRPr lang="lv-LV" dirty="0" smtClean="0">
              <a:solidFill>
                <a:schemeClr val="tx1"/>
              </a:solidFill>
            </a:endParaRPr>
          </a:p>
          <a:p>
            <a:pPr algn="ctr"/>
            <a:r>
              <a:rPr lang="lv-LV" sz="1600" dirty="0" smtClean="0">
                <a:solidFill>
                  <a:schemeClr val="tx1"/>
                </a:solidFill>
              </a:rPr>
              <a:t>Jelgava </a:t>
            </a:r>
            <a:r>
              <a:rPr lang="lv-LV" sz="1600" dirty="0" err="1" smtClean="0">
                <a:solidFill>
                  <a:schemeClr val="tx1"/>
                </a:solidFill>
              </a:rPr>
              <a:t>District</a:t>
            </a:r>
            <a:r>
              <a:rPr lang="lv-LV" sz="1600" dirty="0" smtClean="0">
                <a:solidFill>
                  <a:schemeClr val="tx1"/>
                </a:solidFill>
              </a:rPr>
              <a:t> </a:t>
            </a:r>
            <a:r>
              <a:rPr lang="lv-LV" sz="1600" dirty="0" err="1" smtClean="0">
                <a:solidFill>
                  <a:schemeClr val="tx1"/>
                </a:solidFill>
              </a:rPr>
              <a:t>Correspondence</a:t>
            </a:r>
            <a:r>
              <a:rPr lang="lv-LV" sz="1600" dirty="0" smtClean="0">
                <a:solidFill>
                  <a:schemeClr val="tx1"/>
                </a:solidFill>
              </a:rPr>
              <a:t> </a:t>
            </a:r>
            <a:r>
              <a:rPr lang="lv-LV" sz="1600" dirty="0" err="1" smtClean="0">
                <a:solidFill>
                  <a:schemeClr val="tx1"/>
                </a:solidFill>
              </a:rPr>
              <a:t>School</a:t>
            </a:r>
            <a:endParaRPr lang="lv-LV" sz="1600" dirty="0" smtClean="0">
              <a:solidFill>
                <a:schemeClr val="tx1"/>
              </a:solidFill>
            </a:endParaRPr>
          </a:p>
          <a:p>
            <a:pPr algn="ctr"/>
            <a:r>
              <a:rPr lang="lv-LV" sz="1600" dirty="0" smtClean="0">
                <a:solidFill>
                  <a:schemeClr val="tx1"/>
                </a:solidFill>
              </a:rPr>
              <a:t>Jelgava, </a:t>
            </a:r>
            <a:r>
              <a:rPr lang="lv-LV" sz="1600" dirty="0" err="1" smtClean="0">
                <a:solidFill>
                  <a:schemeClr val="tx1"/>
                </a:solidFill>
              </a:rPr>
              <a:t>Latvia</a:t>
            </a:r>
            <a:r>
              <a:rPr lang="lv-LV" sz="1600" dirty="0" smtClean="0">
                <a:solidFill>
                  <a:schemeClr val="tx1"/>
                </a:solidFill>
              </a:rPr>
              <a:t>, </a:t>
            </a:r>
            <a:r>
              <a:rPr lang="lv-LV" sz="1600" dirty="0" err="1" smtClean="0">
                <a:solidFill>
                  <a:schemeClr val="tx1"/>
                </a:solidFill>
              </a:rPr>
              <a:t>year</a:t>
            </a:r>
            <a:r>
              <a:rPr lang="lv-LV" sz="1600" dirty="0" smtClean="0">
                <a:solidFill>
                  <a:schemeClr val="tx1"/>
                </a:solidFill>
              </a:rPr>
              <a:t> 2014</a:t>
            </a:r>
            <a:endParaRPr lang="lv-LV" sz="16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60648"/>
            <a:ext cx="2304256" cy="658359"/>
          </a:xfrm>
          <a:prstGeom prst="rect">
            <a:avLst/>
          </a:prstGeom>
        </p:spPr>
      </p:pic>
      <p:pic>
        <p:nvPicPr>
          <p:cNvPr id="5" name="Picture 4" descr="mazzvirb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8552" y="6237312"/>
            <a:ext cx="713105" cy="43688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96103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>
                <a:solidFill>
                  <a:schemeClr val="tx1"/>
                </a:solidFill>
              </a:rPr>
              <a:t>Respondents: 271 students</a:t>
            </a:r>
            <a:r>
              <a:rPr lang="lv-LV" dirty="0"/>
              <a:t/>
            </a:r>
            <a:br>
              <a:rPr lang="lv-LV" dirty="0"/>
            </a:br>
            <a:r>
              <a:rPr lang="lv-LV" b="1" dirty="0" err="1">
                <a:solidFill>
                  <a:schemeClr val="tx1"/>
                </a:solidFill>
              </a:rPr>
              <a:t>Intelligence</a:t>
            </a:r>
            <a:r>
              <a:rPr lang="lv-LV" b="1" dirty="0">
                <a:solidFill>
                  <a:schemeClr val="tx1"/>
                </a:solidFill>
              </a:rPr>
              <a:t> </a:t>
            </a:r>
            <a:r>
              <a:rPr lang="lv-LV" b="1" dirty="0" err="1">
                <a:solidFill>
                  <a:schemeClr val="tx1"/>
                </a:solidFill>
              </a:rPr>
              <a:t>Tipes</a:t>
            </a:r>
            <a:r>
              <a:rPr lang="lv-LV" b="1" dirty="0">
                <a:solidFill>
                  <a:schemeClr val="tx1"/>
                </a:solidFill>
              </a:rPr>
              <a:t> </a:t>
            </a:r>
            <a:r>
              <a:rPr lang="lv-LV" b="1" dirty="0" err="1">
                <a:solidFill>
                  <a:schemeClr val="tx1"/>
                </a:solidFill>
              </a:rPr>
              <a:t>of</a:t>
            </a:r>
            <a:r>
              <a:rPr lang="lv-LV" b="1" dirty="0">
                <a:solidFill>
                  <a:schemeClr val="tx1"/>
                </a:solidFill>
              </a:rPr>
              <a:t> </a:t>
            </a:r>
            <a:r>
              <a:rPr lang="lv-LV" b="1" dirty="0" err="1">
                <a:solidFill>
                  <a:schemeClr val="tx1"/>
                </a:solidFill>
              </a:rPr>
              <a:t>our</a:t>
            </a:r>
            <a:r>
              <a:rPr lang="lv-LV" b="1" dirty="0">
                <a:solidFill>
                  <a:schemeClr val="tx1"/>
                </a:solidFill>
              </a:rPr>
              <a:t> </a:t>
            </a:r>
            <a:r>
              <a:rPr lang="lv-LV" b="1" dirty="0" smtClean="0">
                <a:solidFill>
                  <a:schemeClr val="tx1"/>
                </a:solidFill>
              </a:rPr>
              <a:t>students</a:t>
            </a:r>
            <a:endParaRPr lang="lv-LV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69887688"/>
              </p:ext>
            </p:extLst>
          </p:nvPr>
        </p:nvGraphicFramePr>
        <p:xfrm>
          <a:off x="611560" y="980728"/>
          <a:ext cx="7992888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9139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pPr algn="ctr"/>
            <a:r>
              <a:rPr lang="lv-LV" b="1" dirty="0" err="1">
                <a:solidFill>
                  <a:schemeClr val="tx1"/>
                </a:solidFill>
              </a:rPr>
              <a:t>evaluation</a:t>
            </a:r>
            <a:r>
              <a:rPr lang="lv-LV" b="1" dirty="0">
                <a:solidFill>
                  <a:schemeClr val="tx1"/>
                </a:solidFill>
              </a:rPr>
              <a:t> </a:t>
            </a:r>
            <a:r>
              <a:rPr lang="lv-LV" b="1" dirty="0" err="1">
                <a:solidFill>
                  <a:schemeClr val="tx1"/>
                </a:solidFill>
              </a:rPr>
              <a:t>of</a:t>
            </a:r>
            <a:r>
              <a:rPr lang="lv-LV" b="1" dirty="0">
                <a:solidFill>
                  <a:schemeClr val="tx1"/>
                </a:solidFill>
              </a:rPr>
              <a:t> </a:t>
            </a:r>
            <a:r>
              <a:rPr lang="lv-LV" b="1" dirty="0" err="1">
                <a:solidFill>
                  <a:schemeClr val="tx1"/>
                </a:solidFill>
              </a:rPr>
              <a:t>results</a:t>
            </a:r>
            <a:endParaRPr lang="lv-LV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424936" cy="5493224"/>
          </a:xfrm>
        </p:spPr>
        <p:txBody>
          <a:bodyPr>
            <a:normAutofit lnSpcReduction="10000"/>
          </a:bodyPr>
          <a:lstStyle/>
          <a:p>
            <a:r>
              <a:rPr lang="lv-LV" dirty="0" err="1"/>
              <a:t>O</a:t>
            </a:r>
            <a:r>
              <a:rPr lang="lv-LV" dirty="0" err="1" smtClean="0"/>
              <a:t>ur</a:t>
            </a:r>
            <a:r>
              <a:rPr lang="lv-LV" dirty="0" smtClean="0"/>
              <a:t> </a:t>
            </a:r>
            <a:r>
              <a:rPr lang="lv-LV" dirty="0"/>
              <a:t>students </a:t>
            </a:r>
            <a:r>
              <a:rPr lang="lv-LV" dirty="0" err="1"/>
              <a:t>are</a:t>
            </a:r>
            <a:r>
              <a:rPr lang="lv-LV" dirty="0"/>
              <a:t> </a:t>
            </a:r>
            <a:r>
              <a:rPr lang="lv-LV" dirty="0" err="1"/>
              <a:t>very</a:t>
            </a:r>
            <a:r>
              <a:rPr lang="lv-LV" dirty="0"/>
              <a:t> </a:t>
            </a:r>
            <a:r>
              <a:rPr lang="lv-LV" dirty="0" err="1"/>
              <a:t>different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is</a:t>
            </a:r>
            <a:r>
              <a:rPr lang="lv-LV" dirty="0"/>
              <a:t> </a:t>
            </a:r>
            <a:r>
              <a:rPr lang="lv-LV" dirty="0" err="1"/>
              <a:t>reprezenting</a:t>
            </a:r>
            <a:r>
              <a:rPr lang="lv-LV" dirty="0"/>
              <a:t> </a:t>
            </a:r>
            <a:r>
              <a:rPr lang="lv-LV" dirty="0" err="1"/>
              <a:t>all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Intelligence</a:t>
            </a:r>
            <a:r>
              <a:rPr lang="lv-LV" dirty="0"/>
              <a:t> </a:t>
            </a:r>
            <a:r>
              <a:rPr lang="lv-LV" dirty="0" err="1"/>
              <a:t>Tipes</a:t>
            </a:r>
            <a:r>
              <a:rPr lang="lv-LV" dirty="0"/>
              <a:t>. </a:t>
            </a:r>
            <a:endParaRPr lang="lv-LV" dirty="0" smtClean="0"/>
          </a:p>
          <a:p>
            <a:r>
              <a:rPr lang="lv-LV" dirty="0" err="1" smtClean="0"/>
              <a:t>Only</a:t>
            </a:r>
            <a:r>
              <a:rPr lang="lv-LV" dirty="0" smtClean="0"/>
              <a:t> </a:t>
            </a:r>
            <a:r>
              <a:rPr lang="lv-LV" dirty="0" err="1"/>
              <a:t>with</a:t>
            </a:r>
            <a:r>
              <a:rPr lang="lv-LV" dirty="0"/>
              <a:t> 2% </a:t>
            </a:r>
            <a:r>
              <a:rPr lang="lv-LV" dirty="0" err="1"/>
              <a:t>predominance</a:t>
            </a:r>
            <a:r>
              <a:rPr lang="lv-LV" dirty="0"/>
              <a:t> </a:t>
            </a:r>
            <a:r>
              <a:rPr lang="lv-LV" dirty="0" err="1"/>
              <a:t>is</a:t>
            </a:r>
            <a:r>
              <a:rPr lang="lv-LV" dirty="0"/>
              <a:t> to </a:t>
            </a:r>
            <a:r>
              <a:rPr lang="lv-LV" dirty="0" err="1"/>
              <a:t>logical-mathematical</a:t>
            </a:r>
            <a:r>
              <a:rPr lang="lv-LV" dirty="0"/>
              <a:t> </a:t>
            </a:r>
            <a:r>
              <a:rPr lang="lv-LV" dirty="0" err="1"/>
              <a:t>intellectual</a:t>
            </a:r>
            <a:r>
              <a:rPr lang="lv-LV" dirty="0"/>
              <a:t> </a:t>
            </a:r>
            <a:r>
              <a:rPr lang="lv-LV" dirty="0" err="1"/>
              <a:t>type</a:t>
            </a:r>
            <a:r>
              <a:rPr lang="lv-LV" dirty="0"/>
              <a:t>. </a:t>
            </a:r>
            <a:endParaRPr lang="lv-LV" dirty="0" smtClean="0"/>
          </a:p>
          <a:p>
            <a:r>
              <a:rPr lang="lv-LV" dirty="0" err="1" smtClean="0"/>
              <a:t>In</a:t>
            </a:r>
            <a:r>
              <a:rPr lang="lv-LV" dirty="0" smtClean="0"/>
              <a:t> </a:t>
            </a:r>
            <a:r>
              <a:rPr lang="lv-LV" dirty="0" err="1"/>
              <a:t>our</a:t>
            </a:r>
            <a:r>
              <a:rPr lang="lv-LV" dirty="0"/>
              <a:t> </a:t>
            </a:r>
            <a:r>
              <a:rPr lang="lv-LV" dirty="0" err="1"/>
              <a:t>school</a:t>
            </a:r>
            <a:r>
              <a:rPr lang="lv-LV" dirty="0"/>
              <a:t> students </a:t>
            </a:r>
            <a:r>
              <a:rPr lang="lv-LV" dirty="0" err="1"/>
              <a:t>are</a:t>
            </a:r>
            <a:r>
              <a:rPr lang="lv-LV" dirty="0"/>
              <a:t> </a:t>
            </a:r>
            <a:r>
              <a:rPr lang="lv-LV" dirty="0" err="1"/>
              <a:t>very</a:t>
            </a:r>
            <a:r>
              <a:rPr lang="lv-LV" dirty="0"/>
              <a:t> </a:t>
            </a:r>
            <a:r>
              <a:rPr lang="lv-LV" dirty="0" err="1"/>
              <a:t>variabl</a:t>
            </a:r>
            <a:r>
              <a:rPr lang="lv-LV" dirty="0"/>
              <a:t>, </a:t>
            </a:r>
            <a:r>
              <a:rPr lang="lv-LV" dirty="0" err="1"/>
              <a:t>that`s</a:t>
            </a:r>
            <a:r>
              <a:rPr lang="lv-LV" dirty="0"/>
              <a:t> </a:t>
            </a:r>
            <a:r>
              <a:rPr lang="lv-LV" dirty="0" err="1"/>
              <a:t>why</a:t>
            </a:r>
            <a:r>
              <a:rPr lang="lv-LV" dirty="0"/>
              <a:t> </a:t>
            </a:r>
            <a:r>
              <a:rPr lang="lv-LV" dirty="0" err="1"/>
              <a:t>we</a:t>
            </a:r>
            <a:r>
              <a:rPr lang="lv-LV" dirty="0"/>
              <a:t> </a:t>
            </a:r>
            <a:r>
              <a:rPr lang="lv-LV" dirty="0" err="1"/>
              <a:t>can`t</a:t>
            </a:r>
            <a:r>
              <a:rPr lang="lv-LV" dirty="0"/>
              <a:t> </a:t>
            </a:r>
            <a:r>
              <a:rPr lang="lv-LV" dirty="0" err="1"/>
              <a:t>say</a:t>
            </a:r>
            <a:r>
              <a:rPr lang="lv-LV" dirty="0"/>
              <a:t> </a:t>
            </a:r>
            <a:r>
              <a:rPr lang="lv-LV" dirty="0" err="1"/>
              <a:t>that</a:t>
            </a:r>
            <a:r>
              <a:rPr lang="lv-LV" dirty="0"/>
              <a:t> </a:t>
            </a:r>
            <a:r>
              <a:rPr lang="lv-LV" dirty="0" err="1"/>
              <a:t>one</a:t>
            </a:r>
            <a:r>
              <a:rPr lang="lv-LV" dirty="0"/>
              <a:t> ore </a:t>
            </a:r>
            <a:r>
              <a:rPr lang="lv-LV" dirty="0" err="1"/>
              <a:t>some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types</a:t>
            </a:r>
            <a:r>
              <a:rPr lang="lv-LV" dirty="0"/>
              <a:t> </a:t>
            </a:r>
            <a:r>
              <a:rPr lang="lv-LV" dirty="0" err="1"/>
              <a:t>are</a:t>
            </a:r>
            <a:r>
              <a:rPr lang="lv-LV" dirty="0"/>
              <a:t> </a:t>
            </a:r>
            <a:r>
              <a:rPr lang="lv-LV" dirty="0" err="1"/>
              <a:t>more</a:t>
            </a:r>
            <a:r>
              <a:rPr lang="lv-LV" dirty="0"/>
              <a:t> </a:t>
            </a:r>
            <a:r>
              <a:rPr lang="lv-LV" dirty="0" err="1"/>
              <a:t>regnant</a:t>
            </a:r>
            <a:r>
              <a:rPr lang="lv-LV" dirty="0" smtClean="0"/>
              <a:t>.</a:t>
            </a:r>
          </a:p>
          <a:p>
            <a:r>
              <a:rPr lang="lv-LV" dirty="0" err="1"/>
              <a:t>they</a:t>
            </a:r>
            <a:r>
              <a:rPr lang="lv-LV" dirty="0"/>
              <a:t> </a:t>
            </a:r>
            <a:r>
              <a:rPr lang="lv-LV" dirty="0" err="1"/>
              <a:t>are</a:t>
            </a:r>
            <a:r>
              <a:rPr lang="lv-LV" dirty="0"/>
              <a:t> </a:t>
            </a:r>
            <a:r>
              <a:rPr lang="lv-LV" dirty="0" err="1"/>
              <a:t>different</a:t>
            </a:r>
            <a:r>
              <a:rPr lang="lv-LV" dirty="0"/>
              <a:t> </a:t>
            </a:r>
            <a:r>
              <a:rPr lang="lv-LV" dirty="0" err="1"/>
              <a:t>age</a:t>
            </a:r>
            <a:r>
              <a:rPr lang="lv-LV" dirty="0"/>
              <a:t> (</a:t>
            </a:r>
            <a:r>
              <a:rPr lang="lv-LV" dirty="0" err="1"/>
              <a:t>from</a:t>
            </a:r>
            <a:r>
              <a:rPr lang="lv-LV" dirty="0"/>
              <a:t> 14 to 40 </a:t>
            </a:r>
            <a:r>
              <a:rPr lang="lv-LV" dirty="0" err="1"/>
              <a:t>years</a:t>
            </a:r>
            <a:r>
              <a:rPr lang="lv-LV" dirty="0"/>
              <a:t> </a:t>
            </a:r>
            <a:r>
              <a:rPr lang="lv-LV" dirty="0" err="1"/>
              <a:t>old</a:t>
            </a:r>
            <a:r>
              <a:rPr lang="lv-LV" dirty="0" smtClean="0"/>
              <a:t>).</a:t>
            </a:r>
          </a:p>
          <a:p>
            <a:pPr lvl="0"/>
            <a:r>
              <a:rPr lang="lv-LV" dirty="0" err="1" smtClean="0"/>
              <a:t>our</a:t>
            </a:r>
            <a:r>
              <a:rPr lang="lv-LV" dirty="0" smtClean="0"/>
              <a:t> </a:t>
            </a:r>
            <a:r>
              <a:rPr lang="lv-LV" dirty="0"/>
              <a:t>students </a:t>
            </a:r>
            <a:r>
              <a:rPr lang="lv-LV" dirty="0" err="1"/>
              <a:t>are</a:t>
            </a:r>
            <a:r>
              <a:rPr lang="lv-LV" dirty="0"/>
              <a:t> </a:t>
            </a:r>
            <a:r>
              <a:rPr lang="lv-LV" dirty="0" err="1"/>
              <a:t>with</a:t>
            </a:r>
            <a:r>
              <a:rPr lang="lv-LV" dirty="0"/>
              <a:t> </a:t>
            </a:r>
            <a:r>
              <a:rPr lang="lv-LV" dirty="0" err="1"/>
              <a:t>different</a:t>
            </a:r>
            <a:r>
              <a:rPr lang="lv-LV" dirty="0"/>
              <a:t> </a:t>
            </a:r>
            <a:r>
              <a:rPr lang="lv-LV" dirty="0" err="1"/>
              <a:t>social</a:t>
            </a:r>
            <a:r>
              <a:rPr lang="lv-LV" dirty="0"/>
              <a:t> </a:t>
            </a:r>
            <a:r>
              <a:rPr lang="lv-LV" dirty="0" err="1" smtClean="0"/>
              <a:t>background</a:t>
            </a:r>
            <a:r>
              <a:rPr lang="lv-LV" dirty="0"/>
              <a:t>:</a:t>
            </a:r>
          </a:p>
          <a:p>
            <a:pPr marL="0" lvl="0" indent="0" algn="ctr">
              <a:buNone/>
            </a:pPr>
            <a:r>
              <a:rPr lang="lv-LV" dirty="0" smtClean="0"/>
              <a:t>                </a:t>
            </a:r>
            <a:r>
              <a:rPr lang="lv-LV" dirty="0" err="1" smtClean="0"/>
              <a:t>people</a:t>
            </a:r>
            <a:r>
              <a:rPr lang="lv-LV" dirty="0" smtClean="0"/>
              <a:t> </a:t>
            </a:r>
            <a:r>
              <a:rPr lang="lv-LV" dirty="0" err="1"/>
              <a:t>under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supervision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probation</a:t>
            </a:r>
            <a:endParaRPr lang="lv-LV" dirty="0"/>
          </a:p>
          <a:p>
            <a:pPr marL="0" lvl="0" indent="0" algn="ctr">
              <a:buNone/>
            </a:pPr>
            <a:r>
              <a:rPr lang="lv-LV" dirty="0" err="1" smtClean="0"/>
              <a:t>unemployed</a:t>
            </a:r>
            <a:r>
              <a:rPr lang="lv-LV" dirty="0" smtClean="0"/>
              <a:t> </a:t>
            </a:r>
            <a:endParaRPr lang="lv-LV" dirty="0"/>
          </a:p>
          <a:p>
            <a:pPr marL="0" lvl="0" indent="0" algn="ctr">
              <a:buNone/>
            </a:pPr>
            <a:r>
              <a:rPr lang="lv-LV" dirty="0" err="1" smtClean="0"/>
              <a:t>sportsmen</a:t>
            </a:r>
            <a:r>
              <a:rPr lang="lv-LV" dirty="0" smtClean="0"/>
              <a:t> </a:t>
            </a:r>
            <a:r>
              <a:rPr lang="lv-LV" dirty="0"/>
              <a:t>(</a:t>
            </a:r>
            <a:r>
              <a:rPr lang="lv-LV" dirty="0" err="1"/>
              <a:t>hockey</a:t>
            </a:r>
            <a:r>
              <a:rPr lang="lv-LV" dirty="0"/>
              <a:t> </a:t>
            </a:r>
            <a:r>
              <a:rPr lang="lv-LV" dirty="0" err="1"/>
              <a:t>players</a:t>
            </a:r>
            <a:r>
              <a:rPr lang="lv-LV" dirty="0"/>
              <a:t>)</a:t>
            </a:r>
          </a:p>
          <a:p>
            <a:pPr marL="0" lvl="0" indent="0" algn="ctr">
              <a:buNone/>
            </a:pPr>
            <a:r>
              <a:rPr lang="lv-LV" dirty="0" err="1" smtClean="0"/>
              <a:t>Latvian</a:t>
            </a:r>
            <a:r>
              <a:rPr lang="lv-LV" dirty="0" smtClean="0"/>
              <a:t> </a:t>
            </a:r>
            <a:r>
              <a:rPr lang="lv-LV" dirty="0" err="1"/>
              <a:t>Armed</a:t>
            </a:r>
            <a:r>
              <a:rPr lang="lv-LV" dirty="0"/>
              <a:t> </a:t>
            </a:r>
            <a:r>
              <a:rPr lang="lv-LV" dirty="0" err="1"/>
              <a:t>Forces</a:t>
            </a:r>
            <a:endParaRPr lang="lv-LV" dirty="0"/>
          </a:p>
          <a:p>
            <a:pPr marL="0" lvl="0" indent="0" algn="ctr">
              <a:buNone/>
            </a:pPr>
            <a:r>
              <a:rPr lang="lv-LV" dirty="0" err="1" smtClean="0"/>
              <a:t>employed</a:t>
            </a:r>
            <a:r>
              <a:rPr lang="lv-LV" dirty="0" smtClean="0"/>
              <a:t> </a:t>
            </a:r>
            <a:r>
              <a:rPr lang="lv-LV" dirty="0" err="1"/>
              <a:t>abroad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Latvia</a:t>
            </a:r>
            <a:r>
              <a:rPr lang="lv-LV" dirty="0"/>
              <a:t> </a:t>
            </a:r>
          </a:p>
          <a:p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30279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lv-LV" b="1" dirty="0" err="1" smtClean="0">
                <a:solidFill>
                  <a:schemeClr val="tx1"/>
                </a:solidFill>
              </a:rPr>
              <a:t>recommendations</a:t>
            </a:r>
            <a:endParaRPr lang="lv-LV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715200" cy="5133184"/>
          </a:xfrm>
        </p:spPr>
        <p:txBody>
          <a:bodyPr>
            <a:normAutofit fontScale="92500" lnSpcReduction="10000"/>
          </a:bodyPr>
          <a:lstStyle/>
          <a:p>
            <a:r>
              <a:rPr lang="lv-LV" dirty="0" err="1"/>
              <a:t>Becouse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such</a:t>
            </a:r>
            <a:r>
              <a:rPr lang="lv-LV" dirty="0"/>
              <a:t> student </a:t>
            </a:r>
            <a:r>
              <a:rPr lang="lv-LV" dirty="0" err="1"/>
              <a:t>diversy</a:t>
            </a:r>
            <a:r>
              <a:rPr lang="lv-LV" dirty="0"/>
              <a:t> </a:t>
            </a:r>
            <a:r>
              <a:rPr lang="lv-LV" dirty="0" err="1"/>
              <a:t>in</a:t>
            </a:r>
            <a:r>
              <a:rPr lang="lv-LV" dirty="0"/>
              <a:t> </a:t>
            </a:r>
            <a:r>
              <a:rPr lang="lv-LV" dirty="0" err="1"/>
              <a:t>intelligence</a:t>
            </a:r>
            <a:r>
              <a:rPr lang="lv-LV" dirty="0"/>
              <a:t> </a:t>
            </a:r>
            <a:r>
              <a:rPr lang="lv-LV" dirty="0" err="1"/>
              <a:t>types</a:t>
            </a:r>
            <a:r>
              <a:rPr lang="lv-LV" dirty="0"/>
              <a:t>, </a:t>
            </a:r>
            <a:r>
              <a:rPr lang="lv-LV" dirty="0" err="1"/>
              <a:t>we</a:t>
            </a:r>
            <a:r>
              <a:rPr lang="lv-LV" dirty="0"/>
              <a:t> </a:t>
            </a:r>
            <a:r>
              <a:rPr lang="lv-LV" dirty="0" err="1"/>
              <a:t>should</a:t>
            </a:r>
            <a:r>
              <a:rPr lang="lv-LV" dirty="0"/>
              <a:t> </a:t>
            </a:r>
            <a:r>
              <a:rPr lang="lv-LV" dirty="0" err="1"/>
              <a:t>offer</a:t>
            </a:r>
            <a:r>
              <a:rPr lang="lv-LV" dirty="0"/>
              <a:t> </a:t>
            </a:r>
            <a:r>
              <a:rPr lang="lv-LV" dirty="0" err="1" smtClean="0"/>
              <a:t>as</a:t>
            </a:r>
            <a:r>
              <a:rPr lang="lv-LV" dirty="0" smtClean="0"/>
              <a:t> </a:t>
            </a:r>
            <a:r>
              <a:rPr lang="lv-LV" dirty="0" err="1" smtClean="0"/>
              <a:t>much</a:t>
            </a:r>
            <a:r>
              <a:rPr lang="lv-LV" dirty="0" smtClean="0"/>
              <a:t> </a:t>
            </a:r>
            <a:r>
              <a:rPr lang="lv-LV" dirty="0" err="1" smtClean="0"/>
              <a:t>as</a:t>
            </a:r>
            <a:r>
              <a:rPr lang="lv-LV" dirty="0" smtClean="0"/>
              <a:t> </a:t>
            </a:r>
            <a:r>
              <a:rPr lang="lv-LV" dirty="0" err="1" smtClean="0"/>
              <a:t>possible</a:t>
            </a:r>
            <a:r>
              <a:rPr lang="lv-LV" dirty="0" smtClean="0"/>
              <a:t> </a:t>
            </a:r>
            <a:r>
              <a:rPr lang="lv-LV" dirty="0" err="1" smtClean="0"/>
              <a:t>different</a:t>
            </a:r>
            <a:r>
              <a:rPr lang="lv-LV" dirty="0" smtClean="0"/>
              <a:t> </a:t>
            </a:r>
            <a:r>
              <a:rPr lang="lv-LV" dirty="0" err="1" smtClean="0"/>
              <a:t>opportunities</a:t>
            </a:r>
            <a:r>
              <a:rPr lang="lv-LV" dirty="0" smtClean="0"/>
              <a:t> to </a:t>
            </a:r>
            <a:r>
              <a:rPr lang="lv-LV" dirty="0" err="1" smtClean="0"/>
              <a:t>get</a:t>
            </a:r>
            <a:r>
              <a:rPr lang="lv-LV" dirty="0" smtClean="0"/>
              <a:t> </a:t>
            </a:r>
            <a:r>
              <a:rPr lang="lv-LV" dirty="0" err="1" smtClean="0"/>
              <a:t>highest</a:t>
            </a:r>
            <a:r>
              <a:rPr lang="lv-LV" dirty="0" smtClean="0"/>
              <a:t> </a:t>
            </a:r>
            <a:r>
              <a:rPr lang="lv-LV" dirty="0" err="1" smtClean="0"/>
              <a:t>education</a:t>
            </a:r>
            <a:r>
              <a:rPr lang="lv-LV" dirty="0" smtClean="0"/>
              <a:t>.</a:t>
            </a:r>
          </a:p>
          <a:p>
            <a:endParaRPr lang="lv-LV" dirty="0" smtClean="0"/>
          </a:p>
          <a:p>
            <a:r>
              <a:rPr lang="lv-LV" dirty="0" err="1" smtClean="0"/>
              <a:t>Teachers</a:t>
            </a:r>
            <a:r>
              <a:rPr lang="lv-LV" dirty="0" smtClean="0"/>
              <a:t> </a:t>
            </a:r>
            <a:r>
              <a:rPr lang="lv-LV" dirty="0" err="1" smtClean="0"/>
              <a:t>should</a:t>
            </a:r>
            <a:r>
              <a:rPr lang="lv-LV" dirty="0" smtClean="0"/>
              <a:t> </a:t>
            </a:r>
            <a:r>
              <a:rPr lang="lv-LV" dirty="0" err="1" smtClean="0"/>
              <a:t>remember</a:t>
            </a:r>
            <a:r>
              <a:rPr lang="lv-LV" dirty="0" smtClean="0"/>
              <a:t>, </a:t>
            </a:r>
            <a:r>
              <a:rPr lang="lv-LV" dirty="0" err="1" smtClean="0"/>
              <a:t>that</a:t>
            </a:r>
            <a:r>
              <a:rPr lang="lv-LV" dirty="0" smtClean="0"/>
              <a:t> </a:t>
            </a:r>
            <a:r>
              <a:rPr lang="lv-LV" dirty="0" err="1" smtClean="0"/>
              <a:t>exist</a:t>
            </a:r>
            <a:r>
              <a:rPr lang="lv-LV" dirty="0" smtClean="0"/>
              <a:t> </a:t>
            </a:r>
            <a:r>
              <a:rPr lang="lv-LV" dirty="0" err="1" smtClean="0"/>
              <a:t>these</a:t>
            </a:r>
            <a:r>
              <a:rPr lang="lv-LV" dirty="0" smtClean="0"/>
              <a:t> </a:t>
            </a:r>
            <a:r>
              <a:rPr lang="lv-LV" dirty="0" err="1" smtClean="0"/>
              <a:t>tipes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try</a:t>
            </a:r>
            <a:r>
              <a:rPr lang="lv-LV" dirty="0" smtClean="0"/>
              <a:t> to </a:t>
            </a:r>
            <a:r>
              <a:rPr lang="lv-LV" dirty="0" err="1" smtClean="0"/>
              <a:t>be</a:t>
            </a:r>
            <a:r>
              <a:rPr lang="lv-LV" dirty="0" smtClean="0"/>
              <a:t> </a:t>
            </a:r>
            <a:r>
              <a:rPr lang="lv-LV" dirty="0" err="1" smtClean="0"/>
              <a:t>more</a:t>
            </a:r>
            <a:r>
              <a:rPr lang="lv-LV" dirty="0" smtClean="0"/>
              <a:t> </a:t>
            </a:r>
            <a:r>
              <a:rPr lang="lv-LV" dirty="0" err="1" smtClean="0"/>
              <a:t>emphatetic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understanding</a:t>
            </a:r>
            <a:r>
              <a:rPr lang="lv-LV" dirty="0" smtClean="0"/>
              <a:t> </a:t>
            </a:r>
            <a:r>
              <a:rPr lang="lv-LV" dirty="0" err="1" smtClean="0"/>
              <a:t>in</a:t>
            </a:r>
            <a:r>
              <a:rPr lang="lv-LV" dirty="0" smtClean="0"/>
              <a:t> </a:t>
            </a:r>
            <a:r>
              <a:rPr lang="lv-LV" dirty="0" err="1" smtClean="0"/>
              <a:t>all</a:t>
            </a:r>
            <a:r>
              <a:rPr lang="lv-LV" dirty="0" smtClean="0"/>
              <a:t> </a:t>
            </a:r>
            <a:r>
              <a:rPr lang="lv-LV" dirty="0" err="1" smtClean="0"/>
              <a:t>situations</a:t>
            </a:r>
            <a:r>
              <a:rPr lang="lv-LV" dirty="0" smtClean="0"/>
              <a:t>.</a:t>
            </a:r>
          </a:p>
          <a:p>
            <a:endParaRPr lang="lv-LV" dirty="0" smtClean="0"/>
          </a:p>
          <a:p>
            <a:r>
              <a:rPr lang="lv-LV" dirty="0" smtClean="0"/>
              <a:t>A </a:t>
            </a:r>
            <a:r>
              <a:rPr lang="en-US" dirty="0" smtClean="0"/>
              <a:t>variety </a:t>
            </a:r>
            <a:r>
              <a:rPr lang="en-US" dirty="0"/>
              <a:t>of teaching </a:t>
            </a:r>
            <a:r>
              <a:rPr lang="en-US" dirty="0" smtClean="0"/>
              <a:t>methods</a:t>
            </a:r>
            <a:r>
              <a:rPr lang="lv-LV" dirty="0" smtClean="0"/>
              <a:t> </a:t>
            </a:r>
            <a:r>
              <a:rPr lang="lv-LV" dirty="0" err="1" smtClean="0"/>
              <a:t>should</a:t>
            </a:r>
            <a:r>
              <a:rPr lang="lv-LV" dirty="0" smtClean="0"/>
              <a:t> </a:t>
            </a:r>
            <a:r>
              <a:rPr lang="lv-LV" dirty="0" err="1" smtClean="0"/>
              <a:t>be</a:t>
            </a:r>
            <a:r>
              <a:rPr lang="lv-LV" dirty="0" smtClean="0"/>
              <a:t> </a:t>
            </a:r>
            <a:r>
              <a:rPr lang="lv-LV" dirty="0" err="1" smtClean="0"/>
              <a:t>used</a:t>
            </a:r>
            <a:r>
              <a:rPr lang="lv-LV" dirty="0" smtClean="0"/>
              <a:t> </a:t>
            </a:r>
            <a:r>
              <a:rPr lang="lv-LV" dirty="0" err="1" smtClean="0"/>
              <a:t>in</a:t>
            </a:r>
            <a:r>
              <a:rPr lang="lv-LV" dirty="0" smtClean="0"/>
              <a:t> </a:t>
            </a:r>
            <a:r>
              <a:rPr lang="lv-LV" dirty="0" err="1" smtClean="0"/>
              <a:t>lessons</a:t>
            </a:r>
            <a:r>
              <a:rPr lang="lv-LV" dirty="0"/>
              <a:t> to </a:t>
            </a:r>
            <a:r>
              <a:rPr lang="lv-LV" dirty="0" err="1"/>
              <a:t>improve</a:t>
            </a:r>
            <a:r>
              <a:rPr lang="lv-LV" dirty="0"/>
              <a:t> students' </a:t>
            </a:r>
            <a:r>
              <a:rPr lang="lv-LV" dirty="0" err="1" smtClean="0"/>
              <a:t>knowledge</a:t>
            </a:r>
            <a:r>
              <a:rPr lang="lv-LV" dirty="0" smtClean="0"/>
              <a:t>.</a:t>
            </a:r>
          </a:p>
          <a:p>
            <a:endParaRPr lang="lv-LV" dirty="0"/>
          </a:p>
          <a:p>
            <a:r>
              <a:rPr lang="lv-LV" dirty="0" err="1" smtClean="0"/>
              <a:t>Offer</a:t>
            </a:r>
            <a:r>
              <a:rPr lang="lv-LV" dirty="0" smtClean="0"/>
              <a:t> </a:t>
            </a:r>
            <a:r>
              <a:rPr lang="lv-LV" dirty="0" err="1" smtClean="0"/>
              <a:t>by</a:t>
            </a:r>
            <a:r>
              <a:rPr lang="lv-LV" dirty="0" smtClean="0"/>
              <a:t> </a:t>
            </a:r>
            <a:r>
              <a:rPr lang="lv-LV" dirty="0" err="1" smtClean="0"/>
              <a:t>school</a:t>
            </a:r>
            <a:r>
              <a:rPr lang="lv-LV" dirty="0" smtClean="0"/>
              <a:t>, </a:t>
            </a:r>
            <a:r>
              <a:rPr lang="lv-LV" dirty="0" err="1" smtClean="0"/>
              <a:t>or</a:t>
            </a:r>
            <a:r>
              <a:rPr lang="lv-LV" dirty="0" smtClean="0"/>
              <a:t> </a:t>
            </a:r>
            <a:r>
              <a:rPr lang="lv-LV" dirty="0" err="1" smtClean="0"/>
              <a:t>help</a:t>
            </a:r>
            <a:r>
              <a:rPr lang="lv-LV" dirty="0" smtClean="0"/>
              <a:t> to </a:t>
            </a:r>
            <a:r>
              <a:rPr lang="lv-LV" dirty="0" err="1" smtClean="0"/>
              <a:t>find</a:t>
            </a:r>
            <a:r>
              <a:rPr lang="lv-LV" dirty="0" smtClean="0"/>
              <a:t> </a:t>
            </a:r>
            <a:r>
              <a:rPr lang="en-US" dirty="0" smtClean="0"/>
              <a:t>extracurricular activities</a:t>
            </a:r>
            <a:r>
              <a:rPr lang="lv-LV" dirty="0" smtClean="0"/>
              <a:t> </a:t>
            </a:r>
            <a:r>
              <a:rPr lang="lv-LV" dirty="0" err="1" smtClean="0"/>
              <a:t>that</a:t>
            </a:r>
            <a:r>
              <a:rPr lang="lv-LV" dirty="0" smtClean="0"/>
              <a:t> </a:t>
            </a:r>
            <a:r>
              <a:rPr lang="lv-LV" dirty="0" err="1" smtClean="0"/>
              <a:t>city</a:t>
            </a:r>
            <a:r>
              <a:rPr lang="lv-LV" dirty="0" smtClean="0"/>
              <a:t> </a:t>
            </a:r>
            <a:r>
              <a:rPr lang="lv-LV" dirty="0" err="1" smtClean="0"/>
              <a:t>offer</a:t>
            </a:r>
            <a:r>
              <a:rPr lang="lv-LV" dirty="0" smtClean="0"/>
              <a:t>, </a:t>
            </a:r>
            <a:r>
              <a:rPr lang="en-US" dirty="0" smtClean="0"/>
              <a:t> </a:t>
            </a:r>
            <a:r>
              <a:rPr lang="en-US" dirty="0"/>
              <a:t>related to develop these kinds of intelligence.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192137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36912"/>
            <a:ext cx="7467600" cy="1143000"/>
          </a:xfrm>
        </p:spPr>
        <p:txBody>
          <a:bodyPr/>
          <a:lstStyle/>
          <a:p>
            <a:pPr algn="ctr"/>
            <a:r>
              <a:rPr lang="lv-LV" b="1" dirty="0" err="1" smtClean="0">
                <a:solidFill>
                  <a:schemeClr val="tx1"/>
                </a:solidFill>
              </a:rPr>
              <a:t>Thank</a:t>
            </a:r>
            <a:r>
              <a:rPr lang="lv-LV" b="1" dirty="0" smtClean="0">
                <a:solidFill>
                  <a:schemeClr val="tx1"/>
                </a:solidFill>
              </a:rPr>
              <a:t> </a:t>
            </a:r>
            <a:r>
              <a:rPr lang="lv-LV" b="1" dirty="0" err="1" smtClean="0">
                <a:solidFill>
                  <a:schemeClr val="tx1"/>
                </a:solidFill>
              </a:rPr>
              <a:t>you</a:t>
            </a:r>
            <a:r>
              <a:rPr lang="lv-LV" b="1" dirty="0" smtClean="0">
                <a:solidFill>
                  <a:schemeClr val="tx1"/>
                </a:solidFill>
              </a:rPr>
              <a:t> </a:t>
            </a:r>
            <a:r>
              <a:rPr lang="lv-LV" b="1" dirty="0" err="1" smtClean="0">
                <a:solidFill>
                  <a:schemeClr val="tx1"/>
                </a:solidFill>
              </a:rPr>
              <a:t>for</a:t>
            </a:r>
            <a:r>
              <a:rPr lang="lv-LV" b="1" dirty="0" smtClean="0">
                <a:solidFill>
                  <a:schemeClr val="tx1"/>
                </a:solidFill>
              </a:rPr>
              <a:t> </a:t>
            </a:r>
            <a:r>
              <a:rPr lang="lv-LV" b="1" dirty="0" err="1" smtClean="0">
                <a:solidFill>
                  <a:schemeClr val="tx1"/>
                </a:solidFill>
              </a:rPr>
              <a:t>attention</a:t>
            </a:r>
            <a:r>
              <a:rPr lang="lv-LV" b="1" dirty="0" smtClean="0">
                <a:solidFill>
                  <a:schemeClr val="tx1"/>
                </a:solidFill>
              </a:rPr>
              <a:t>!</a:t>
            </a:r>
            <a:endParaRPr lang="lv-LV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6226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</TotalTime>
  <Words>131</Words>
  <Application>Microsoft Office PowerPoint</Application>
  <PresentationFormat>Slaidrāde ekrānā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5</vt:i4>
      </vt:variant>
    </vt:vector>
  </HeadingPairs>
  <TitlesOfParts>
    <vt:vector size="6" baseType="lpstr">
      <vt:lpstr>Oriel</vt:lpstr>
      <vt:lpstr>Multiple intelligence Test  Results </vt:lpstr>
      <vt:lpstr>Respondents: 271 students Intelligence Tipes of our students</vt:lpstr>
      <vt:lpstr>evaluation of results</vt:lpstr>
      <vt:lpstr>recommendations</vt:lpstr>
      <vt:lpstr>Thank you for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Multiple intelligence Test  Results</dc:title>
  <dc:creator>Jekaterina Andrejeva</dc:creator>
  <cp:lastModifiedBy>SVETE Skolotajs</cp:lastModifiedBy>
  <cp:revision>9</cp:revision>
  <dcterms:created xsi:type="dcterms:W3CDTF">2014-12-23T12:02:55Z</dcterms:created>
  <dcterms:modified xsi:type="dcterms:W3CDTF">2016-11-03T15:37:49Z</dcterms:modified>
</cp:coreProperties>
</file>